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E898-AD08-4AEC-9E72-590C1533B122}" type="datetimeFigureOut">
              <a:rPr lang="en-US" smtClean="0"/>
              <a:pPr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B4D3-E14C-4052-A500-8FCEEB1FA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IMG_۲۰۲۲۰۱۰۱_۱۱۵۵۱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371600"/>
            <a:ext cx="2209800" cy="1371600"/>
          </a:xfrm>
          <a:prstGeom prst="rect">
            <a:avLst/>
          </a:prstGeom>
        </p:spPr>
      </p:pic>
      <p:pic>
        <p:nvPicPr>
          <p:cNvPr id="19" name="Picture 18" descr="IMG_۲۰۲۲۰۱۰۱_۱۱۵۸۳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276600"/>
            <a:ext cx="2209800" cy="1371600"/>
          </a:xfrm>
          <a:prstGeom prst="rect">
            <a:avLst/>
          </a:prstGeom>
        </p:spPr>
      </p:pic>
      <p:pic>
        <p:nvPicPr>
          <p:cNvPr id="20" name="Picture 19" descr="IMG_۲۰۲۲۰۱۰۱_۱۲۰۵۰۷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0" y="1371600"/>
            <a:ext cx="2286000" cy="1371600"/>
          </a:xfrm>
          <a:prstGeom prst="rect">
            <a:avLst/>
          </a:prstGeom>
        </p:spPr>
      </p:pic>
      <p:pic>
        <p:nvPicPr>
          <p:cNvPr id="21" name="Picture 20" descr="IMG_۲۰۲۲۰۱۰۱_۱۲۰۶۲۱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6600" y="3276600"/>
            <a:ext cx="2362200" cy="1371600"/>
          </a:xfrm>
          <a:prstGeom prst="rect">
            <a:avLst/>
          </a:prstGeom>
        </p:spPr>
      </p:pic>
      <p:pic>
        <p:nvPicPr>
          <p:cNvPr id="22" name="Picture 21" descr="IMG_۲۰۲۲۰۱۰۱_۱۲۰۸۳۵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5105400"/>
            <a:ext cx="2362200" cy="1295400"/>
          </a:xfrm>
          <a:prstGeom prst="rect">
            <a:avLst/>
          </a:prstGeom>
        </p:spPr>
      </p:pic>
      <p:pic>
        <p:nvPicPr>
          <p:cNvPr id="23" name="Picture 22" descr="IMG_۲۰۲۲۰۱۰۱_۱۲۱۲۴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00800" y="1371600"/>
            <a:ext cx="2514600" cy="1371600"/>
          </a:xfrm>
          <a:prstGeom prst="rect">
            <a:avLst/>
          </a:prstGeom>
        </p:spPr>
      </p:pic>
      <p:pic>
        <p:nvPicPr>
          <p:cNvPr id="24" name="Picture 23" descr="IMG_۲۰۲۲۰۱۰۱_۱۲۱۵۲۲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00800" y="3276600"/>
            <a:ext cx="2514600" cy="1371600"/>
          </a:xfrm>
          <a:prstGeom prst="rect">
            <a:avLst/>
          </a:prstGeom>
        </p:spPr>
      </p:pic>
      <p:pic>
        <p:nvPicPr>
          <p:cNvPr id="25" name="Picture 24" descr="IMG_۲۰۲۲۰۱۰۱_۱۲۱۸۲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00800" y="5105400"/>
            <a:ext cx="2514600" cy="12954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553200" y="2819400"/>
            <a:ext cx="2210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ايمونوگلوبولين روگام و هپاتيت بي</a:t>
            </a:r>
            <a:endParaRPr lang="en-US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819400"/>
            <a:ext cx="1973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آمپول اتوميديت و متوكاربامول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2819400"/>
            <a:ext cx="1919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آمپول دگزامتازون و فروزمايد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0" y="4724400"/>
            <a:ext cx="1837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b="1" dirty="0" smtClean="0"/>
              <a:t>شياف بيزاكوديل و ديكلوفناك</a:t>
            </a:r>
            <a:endParaRPr lang="en-US" sz="1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429000" y="4724400"/>
            <a:ext cx="2060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آمپول هالوپريدول و كلرفنيرامين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" y="4724400"/>
            <a:ext cx="1636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آمپول ميدازولام و افدرين</a:t>
            </a:r>
            <a:endParaRPr lang="en-US" sz="1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553200" y="6400800"/>
            <a:ext cx="2130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شربت ديفن هيدرامين و گايافنزين</a:t>
            </a:r>
            <a:endParaRPr lang="en-US" sz="1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505200" y="6400800"/>
            <a:ext cx="18389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b="1" dirty="0" smtClean="0"/>
              <a:t>قرص آلپرازولام و آملوديپين</a:t>
            </a:r>
            <a:endParaRPr lang="en-US" sz="1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" y="5791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 smtClean="0"/>
              <a:t>تهيه كننده : خانم دكتر زهرا وكيلي</a:t>
            </a:r>
          </a:p>
          <a:p>
            <a:pPr algn="ctr"/>
            <a:r>
              <a:rPr lang="fa-IR" sz="1600" b="1" dirty="0" smtClean="0"/>
              <a:t>مديريت داروخانه</a:t>
            </a:r>
          </a:p>
        </p:txBody>
      </p:sp>
      <p:pic>
        <p:nvPicPr>
          <p:cNvPr id="40" name="Picture 39" descr="org_logo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4400" y="152400"/>
            <a:ext cx="45529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228600" y="914400"/>
            <a:ext cx="22509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b="1" dirty="0"/>
              <a:t>مجتمع آموزشي درماني فيروزآبادي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876800" y="304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000" b="1" dirty="0" smtClean="0">
                <a:cs typeface="B Nazanin" pitchFamily="2" charset="-78"/>
              </a:rPr>
              <a:t>داروهاي مشابه</a:t>
            </a:r>
            <a:endParaRPr lang="en-US" sz="40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appuser7</dc:creator>
  <cp:lastModifiedBy>appuser7</cp:lastModifiedBy>
  <cp:revision>11</cp:revision>
  <dcterms:created xsi:type="dcterms:W3CDTF">2022-01-01T08:11:42Z</dcterms:created>
  <dcterms:modified xsi:type="dcterms:W3CDTF">2022-01-01T10:14:14Z</dcterms:modified>
</cp:coreProperties>
</file>